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9" autoAdjust="0"/>
    <p:restoredTop sz="94698" autoAdjust="0"/>
  </p:normalViewPr>
  <p:slideViewPr>
    <p:cSldViewPr>
      <p:cViewPr varScale="1">
        <p:scale>
          <a:sx n="82" d="100"/>
          <a:sy n="82" d="100"/>
        </p:scale>
        <p:origin x="2976" y="13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C547-9D27-446F-BCB5-6213F9E75277}" type="datetimeFigureOut">
              <a:rPr lang="zh-TW" altLang="en-US" smtClean="0"/>
              <a:pPr/>
              <a:t>2024/10/11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010B-DD62-41C9-9DF4-D63431DA14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130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C547-9D27-446F-BCB5-6213F9E75277}" type="datetimeFigureOut">
              <a:rPr lang="zh-TW" altLang="en-US" smtClean="0"/>
              <a:pPr/>
              <a:t>2024/10/11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010B-DD62-41C9-9DF4-D63431DA14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3359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C547-9D27-446F-BCB5-6213F9E75277}" type="datetimeFigureOut">
              <a:rPr lang="zh-TW" altLang="en-US" smtClean="0"/>
              <a:pPr/>
              <a:t>2024/10/11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010B-DD62-41C9-9DF4-D63431DA14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2834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C547-9D27-446F-BCB5-6213F9E75277}" type="datetimeFigureOut">
              <a:rPr lang="zh-TW" altLang="en-US" smtClean="0"/>
              <a:pPr/>
              <a:t>2024/10/11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010B-DD62-41C9-9DF4-D63431DA14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0002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C547-9D27-446F-BCB5-6213F9E75277}" type="datetimeFigureOut">
              <a:rPr lang="zh-TW" altLang="en-US" smtClean="0"/>
              <a:pPr/>
              <a:t>2024/10/11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010B-DD62-41C9-9DF4-D63431DA14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4630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C547-9D27-446F-BCB5-6213F9E75277}" type="datetimeFigureOut">
              <a:rPr lang="zh-TW" altLang="en-US" smtClean="0"/>
              <a:pPr/>
              <a:t>2024/10/11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010B-DD62-41C9-9DF4-D63431DA14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711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C547-9D27-446F-BCB5-6213F9E75277}" type="datetimeFigureOut">
              <a:rPr lang="zh-TW" altLang="en-US" smtClean="0"/>
              <a:pPr/>
              <a:t>2024/10/11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010B-DD62-41C9-9DF4-D63431DA14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9638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C547-9D27-446F-BCB5-6213F9E75277}" type="datetimeFigureOut">
              <a:rPr lang="zh-TW" altLang="en-US" smtClean="0"/>
              <a:pPr/>
              <a:t>2024/10/11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010B-DD62-41C9-9DF4-D63431DA14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5191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C547-9D27-446F-BCB5-6213F9E75277}" type="datetimeFigureOut">
              <a:rPr lang="zh-TW" altLang="en-US" smtClean="0"/>
              <a:pPr/>
              <a:t>2024/10/11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010B-DD62-41C9-9DF4-D63431DA14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3499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C547-9D27-446F-BCB5-6213F9E75277}" type="datetimeFigureOut">
              <a:rPr lang="zh-TW" altLang="en-US" smtClean="0"/>
              <a:pPr/>
              <a:t>2024/10/11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010B-DD62-41C9-9DF4-D63431DA14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4676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C547-9D27-446F-BCB5-6213F9E75277}" type="datetimeFigureOut">
              <a:rPr lang="zh-TW" altLang="en-US" smtClean="0"/>
              <a:pPr/>
              <a:t>2024/10/11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010B-DD62-41C9-9DF4-D63431DA14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4143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CC547-9D27-446F-BCB5-6213F9E75277}" type="datetimeFigureOut">
              <a:rPr lang="zh-TW" altLang="en-US" smtClean="0"/>
              <a:pPr/>
              <a:t>2024/10/11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7010B-DD62-41C9-9DF4-D63431DA14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6319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78504" y="317108"/>
            <a:ext cx="6211343" cy="506823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22362" y="395536"/>
            <a:ext cx="5829300" cy="576063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113</a:t>
            </a:r>
            <a:r>
              <a:rPr lang="zh-TW" altLang="en-US" sz="2800" dirty="0" smtClean="0"/>
              <a:t>年度收容人伙食滿意度圖示</a:t>
            </a:r>
            <a:endParaRPr lang="zh-TW" altLang="en-US" sz="2800" dirty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516886" y="1915122"/>
            <a:ext cx="1502110" cy="5760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000" dirty="0" smtClean="0"/>
              <a:t>飯量</a:t>
            </a:r>
            <a:endParaRPr lang="zh-TW" altLang="en-US" sz="2000" dirty="0"/>
          </a:p>
        </p:txBody>
      </p:sp>
      <p:cxnSp>
        <p:nvCxnSpPr>
          <p:cNvPr id="10" name="直線接點 9"/>
          <p:cNvCxnSpPr/>
          <p:nvPr/>
        </p:nvCxnSpPr>
        <p:spPr>
          <a:xfrm>
            <a:off x="5085184" y="1331640"/>
            <a:ext cx="0" cy="29452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 flipH="1">
            <a:off x="6165303" y="1331640"/>
            <a:ext cx="2" cy="29758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標題 1"/>
          <p:cNvSpPr txBox="1">
            <a:spLocks/>
          </p:cNvSpPr>
          <p:nvPr/>
        </p:nvSpPr>
        <p:spPr>
          <a:xfrm>
            <a:off x="2625617" y="4365539"/>
            <a:ext cx="598655" cy="5760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2000" dirty="0" smtClean="0"/>
              <a:t>2</a:t>
            </a:r>
            <a:endParaRPr lang="zh-TW" altLang="en-US" sz="2000" dirty="0"/>
          </a:p>
        </p:txBody>
      </p:sp>
      <p:sp>
        <p:nvSpPr>
          <p:cNvPr id="14" name="標題 1"/>
          <p:cNvSpPr txBox="1">
            <a:spLocks/>
          </p:cNvSpPr>
          <p:nvPr/>
        </p:nvSpPr>
        <p:spPr>
          <a:xfrm>
            <a:off x="3789040" y="4359916"/>
            <a:ext cx="446255" cy="5760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2000" dirty="0" smtClean="0"/>
              <a:t>3</a:t>
            </a:r>
            <a:endParaRPr lang="zh-TW" altLang="en-US" sz="2000" dirty="0"/>
          </a:p>
        </p:txBody>
      </p:sp>
      <p:sp>
        <p:nvSpPr>
          <p:cNvPr id="15" name="標題 1"/>
          <p:cNvSpPr txBox="1">
            <a:spLocks/>
          </p:cNvSpPr>
          <p:nvPr/>
        </p:nvSpPr>
        <p:spPr>
          <a:xfrm>
            <a:off x="4761148" y="4351076"/>
            <a:ext cx="648072" cy="5760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2000" dirty="0" smtClean="0"/>
              <a:t>4</a:t>
            </a:r>
            <a:endParaRPr lang="zh-TW" altLang="en-US" sz="2000" dirty="0"/>
          </a:p>
        </p:txBody>
      </p:sp>
      <p:sp>
        <p:nvSpPr>
          <p:cNvPr id="16" name="標題 1"/>
          <p:cNvSpPr txBox="1">
            <a:spLocks/>
          </p:cNvSpPr>
          <p:nvPr/>
        </p:nvSpPr>
        <p:spPr>
          <a:xfrm>
            <a:off x="5942175" y="4351076"/>
            <a:ext cx="446255" cy="5760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2000" dirty="0" smtClean="0"/>
              <a:t>5</a:t>
            </a:r>
            <a:endParaRPr lang="zh-TW" altLang="en-US" sz="2000" dirty="0"/>
          </a:p>
        </p:txBody>
      </p:sp>
      <p:sp>
        <p:nvSpPr>
          <p:cNvPr id="17" name="標題 1"/>
          <p:cNvSpPr txBox="1">
            <a:spLocks/>
          </p:cNvSpPr>
          <p:nvPr/>
        </p:nvSpPr>
        <p:spPr>
          <a:xfrm>
            <a:off x="1617504" y="4356009"/>
            <a:ext cx="598655" cy="5760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2000" dirty="0" smtClean="0"/>
              <a:t>1</a:t>
            </a:r>
            <a:endParaRPr lang="zh-TW" altLang="en-US" sz="2000" dirty="0"/>
          </a:p>
        </p:txBody>
      </p:sp>
      <p:sp>
        <p:nvSpPr>
          <p:cNvPr id="18" name="標題 1"/>
          <p:cNvSpPr txBox="1">
            <a:spLocks/>
          </p:cNvSpPr>
          <p:nvPr/>
        </p:nvSpPr>
        <p:spPr>
          <a:xfrm>
            <a:off x="1296949" y="4642141"/>
            <a:ext cx="1349710" cy="5760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1400" dirty="0" smtClean="0"/>
              <a:t>非常不滿意</a:t>
            </a:r>
            <a:endParaRPr lang="zh-TW" altLang="en-US" sz="1400" dirty="0"/>
          </a:p>
        </p:txBody>
      </p:sp>
      <p:sp>
        <p:nvSpPr>
          <p:cNvPr id="19" name="標題 1"/>
          <p:cNvSpPr txBox="1">
            <a:spLocks/>
          </p:cNvSpPr>
          <p:nvPr/>
        </p:nvSpPr>
        <p:spPr>
          <a:xfrm>
            <a:off x="2286422" y="4647947"/>
            <a:ext cx="1349710" cy="5760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1400" dirty="0" smtClean="0"/>
              <a:t>不滿意</a:t>
            </a:r>
            <a:endParaRPr lang="zh-TW" altLang="en-US" sz="1400" dirty="0"/>
          </a:p>
        </p:txBody>
      </p:sp>
      <p:sp>
        <p:nvSpPr>
          <p:cNvPr id="20" name="標題 1"/>
          <p:cNvSpPr txBox="1">
            <a:spLocks/>
          </p:cNvSpPr>
          <p:nvPr/>
        </p:nvSpPr>
        <p:spPr>
          <a:xfrm>
            <a:off x="4545731" y="4646968"/>
            <a:ext cx="1057508" cy="5760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1400" dirty="0" smtClean="0"/>
              <a:t>滿意</a:t>
            </a:r>
            <a:endParaRPr lang="zh-TW" altLang="en-US" sz="1400" dirty="0"/>
          </a:p>
        </p:txBody>
      </p:sp>
      <p:sp>
        <p:nvSpPr>
          <p:cNvPr id="21" name="標題 1"/>
          <p:cNvSpPr txBox="1">
            <a:spLocks/>
          </p:cNvSpPr>
          <p:nvPr/>
        </p:nvSpPr>
        <p:spPr>
          <a:xfrm>
            <a:off x="5490447" y="4655384"/>
            <a:ext cx="1349710" cy="5760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1400" dirty="0" smtClean="0"/>
              <a:t>非常滿意</a:t>
            </a:r>
            <a:endParaRPr lang="zh-TW" altLang="en-US" sz="1400" dirty="0"/>
          </a:p>
        </p:txBody>
      </p:sp>
      <p:sp>
        <p:nvSpPr>
          <p:cNvPr id="22" name="矩形 21"/>
          <p:cNvSpPr/>
          <p:nvPr/>
        </p:nvSpPr>
        <p:spPr>
          <a:xfrm>
            <a:off x="1916831" y="1643413"/>
            <a:ext cx="2199690" cy="457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cxnSp>
        <p:nvCxnSpPr>
          <p:cNvPr id="7" name="直線接點 6"/>
          <p:cNvCxnSpPr/>
          <p:nvPr/>
        </p:nvCxnSpPr>
        <p:spPr>
          <a:xfrm>
            <a:off x="1906774" y="1331640"/>
            <a:ext cx="8475" cy="29357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接點 7"/>
          <p:cNvCxnSpPr/>
          <p:nvPr/>
        </p:nvCxnSpPr>
        <p:spPr>
          <a:xfrm flipH="1">
            <a:off x="2915544" y="1331640"/>
            <a:ext cx="9402" cy="29452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>
            <a:off x="3997960" y="1331640"/>
            <a:ext cx="0" cy="29966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標題 1"/>
          <p:cNvSpPr txBox="1">
            <a:spLocks/>
          </p:cNvSpPr>
          <p:nvPr/>
        </p:nvSpPr>
        <p:spPr>
          <a:xfrm>
            <a:off x="3674739" y="4649944"/>
            <a:ext cx="674855" cy="5760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1400" dirty="0" smtClean="0"/>
              <a:t>尚可</a:t>
            </a:r>
            <a:endParaRPr lang="zh-TW" altLang="en-US" sz="1400" dirty="0"/>
          </a:p>
        </p:txBody>
      </p:sp>
      <p:sp>
        <p:nvSpPr>
          <p:cNvPr id="29" name="標題 1"/>
          <p:cNvSpPr txBox="1">
            <a:spLocks/>
          </p:cNvSpPr>
          <p:nvPr/>
        </p:nvSpPr>
        <p:spPr>
          <a:xfrm>
            <a:off x="557064" y="1412032"/>
            <a:ext cx="1502110" cy="5760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000" dirty="0" smtClean="0"/>
              <a:t>菜色變化</a:t>
            </a:r>
            <a:endParaRPr lang="zh-TW" altLang="en-US" sz="2000" dirty="0"/>
          </a:p>
        </p:txBody>
      </p:sp>
      <p:sp>
        <p:nvSpPr>
          <p:cNvPr id="30" name="標題 1"/>
          <p:cNvSpPr txBox="1">
            <a:spLocks/>
          </p:cNvSpPr>
          <p:nvPr/>
        </p:nvSpPr>
        <p:spPr>
          <a:xfrm>
            <a:off x="485346" y="3318391"/>
            <a:ext cx="1502110" cy="5760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000" dirty="0" smtClean="0"/>
              <a:t>伙食滿意度</a:t>
            </a:r>
            <a:endParaRPr lang="zh-TW" altLang="en-US" sz="2000" dirty="0"/>
          </a:p>
        </p:txBody>
      </p:sp>
      <p:sp>
        <p:nvSpPr>
          <p:cNvPr id="31" name="標題 1"/>
          <p:cNvSpPr txBox="1">
            <a:spLocks/>
          </p:cNvSpPr>
          <p:nvPr/>
        </p:nvSpPr>
        <p:spPr>
          <a:xfrm>
            <a:off x="485346" y="2851226"/>
            <a:ext cx="1502110" cy="5760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000" dirty="0" smtClean="0"/>
              <a:t>新鮮度</a:t>
            </a:r>
            <a:endParaRPr lang="zh-TW" altLang="en-US" sz="2000" dirty="0"/>
          </a:p>
        </p:txBody>
      </p:sp>
      <p:sp>
        <p:nvSpPr>
          <p:cNvPr id="32" name="標題 1"/>
          <p:cNvSpPr txBox="1">
            <a:spLocks/>
          </p:cNvSpPr>
          <p:nvPr/>
        </p:nvSpPr>
        <p:spPr>
          <a:xfrm>
            <a:off x="501116" y="2382287"/>
            <a:ext cx="1502110" cy="5760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000" dirty="0" smtClean="0"/>
              <a:t>菜量</a:t>
            </a:r>
            <a:endParaRPr lang="zh-TW" altLang="en-US" sz="2000" dirty="0"/>
          </a:p>
        </p:txBody>
      </p:sp>
      <p:sp>
        <p:nvSpPr>
          <p:cNvPr id="34" name="矩形 33"/>
          <p:cNvSpPr/>
          <p:nvPr/>
        </p:nvSpPr>
        <p:spPr>
          <a:xfrm>
            <a:off x="1916831" y="3587965"/>
            <a:ext cx="2199689" cy="457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1916831" y="3087507"/>
            <a:ext cx="2318464" cy="937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1916832" y="2666583"/>
            <a:ext cx="2199689" cy="457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1916832" y="2160512"/>
            <a:ext cx="2520280" cy="4637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129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>
            <a:ln>
              <a:solidFill>
                <a:schemeClr val="tx1"/>
              </a:solidFill>
            </a:ln>
            <a:solidFill>
              <a:sysClr val="windowText" lastClr="000000"/>
            </a:solidFill>
          </a:defRPr>
        </a:defPPr>
      </a:lstStyle>
      <a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3313</TotalTime>
  <Words>32</Words>
  <Application>Microsoft Office PowerPoint</Application>
  <PresentationFormat>如螢幕大小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新細明體</vt:lpstr>
      <vt:lpstr>Arial</vt:lpstr>
      <vt:lpstr>Calibri</vt:lpstr>
      <vt:lpstr>Office 佈景主題</vt:lpstr>
      <vt:lpstr>113年度收容人伙食滿意度圖示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102年第3季收容人伙食滿意度圖示</dc:title>
  <dc:creator>moj</dc:creator>
  <cp:lastModifiedBy>鄭安盛</cp:lastModifiedBy>
  <cp:revision>144</cp:revision>
  <cp:lastPrinted>2024-10-11T02:45:51Z</cp:lastPrinted>
  <dcterms:created xsi:type="dcterms:W3CDTF">2013-10-02T07:50:42Z</dcterms:created>
  <dcterms:modified xsi:type="dcterms:W3CDTF">2024-10-11T02:47:47Z</dcterms:modified>
</cp:coreProperties>
</file>