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4698" autoAdjust="0"/>
  </p:normalViewPr>
  <p:slideViewPr>
    <p:cSldViewPr>
      <p:cViewPr varScale="1">
        <p:scale>
          <a:sx n="82" d="100"/>
          <a:sy n="82" d="100"/>
        </p:scale>
        <p:origin x="2976" y="1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30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35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83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00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63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1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63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19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49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67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414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C547-9D27-446F-BCB5-6213F9E75277}" type="datetimeFigureOut">
              <a:rPr lang="zh-TW" altLang="en-US" smtClean="0"/>
              <a:pPr/>
              <a:t>2024/10/11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010B-DD62-41C9-9DF4-D63431DA14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31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8504" y="317108"/>
            <a:ext cx="6211343" cy="50682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22362" y="395536"/>
            <a:ext cx="5829300" cy="5760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113</a:t>
            </a:r>
            <a:r>
              <a:rPr lang="zh-TW" altLang="en-US" sz="2800" dirty="0" smtClean="0"/>
              <a:t>年度收容人伙食滿意度圖示</a:t>
            </a:r>
            <a:endParaRPr lang="zh-TW" altLang="en-US" sz="28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516886" y="1915122"/>
            <a:ext cx="15021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 smtClean="0"/>
              <a:t>飯量</a:t>
            </a:r>
            <a:endParaRPr lang="zh-TW" altLang="en-US" sz="2000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5085184" y="1331640"/>
            <a:ext cx="0" cy="2945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6165303" y="1331640"/>
            <a:ext cx="2" cy="2975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標題 1"/>
          <p:cNvSpPr txBox="1">
            <a:spLocks/>
          </p:cNvSpPr>
          <p:nvPr/>
        </p:nvSpPr>
        <p:spPr>
          <a:xfrm>
            <a:off x="2625617" y="4365539"/>
            <a:ext cx="598655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/>
              <a:t>2</a:t>
            </a:r>
            <a:endParaRPr lang="zh-TW" altLang="en-US" sz="2000" dirty="0"/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3789040" y="4359916"/>
            <a:ext cx="446255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/>
              <a:t>3</a:t>
            </a:r>
            <a:endParaRPr lang="zh-TW" altLang="en-US" sz="2000" dirty="0"/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4761148" y="4351076"/>
            <a:ext cx="648072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/>
              <a:t>4</a:t>
            </a:r>
            <a:endParaRPr lang="zh-TW" altLang="en-US" sz="2000" dirty="0"/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5942175" y="4351076"/>
            <a:ext cx="446255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/>
              <a:t>5</a:t>
            </a:r>
            <a:endParaRPr lang="zh-TW" altLang="en-US" sz="2000" dirty="0"/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1617504" y="4356009"/>
            <a:ext cx="598655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/>
              <a:t>1</a:t>
            </a:r>
            <a:endParaRPr lang="zh-TW" altLang="en-US" sz="2000" dirty="0"/>
          </a:p>
        </p:txBody>
      </p:sp>
      <p:sp>
        <p:nvSpPr>
          <p:cNvPr id="18" name="標題 1"/>
          <p:cNvSpPr txBox="1">
            <a:spLocks/>
          </p:cNvSpPr>
          <p:nvPr/>
        </p:nvSpPr>
        <p:spPr>
          <a:xfrm>
            <a:off x="1296949" y="4642141"/>
            <a:ext cx="13497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/>
              <a:t>非常不滿意</a:t>
            </a:r>
            <a:endParaRPr lang="zh-TW" altLang="en-US" sz="1400" dirty="0"/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2286422" y="4647947"/>
            <a:ext cx="13497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/>
              <a:t>不滿意</a:t>
            </a:r>
            <a:endParaRPr lang="zh-TW" altLang="en-US" sz="1400" dirty="0"/>
          </a:p>
        </p:txBody>
      </p:sp>
      <p:sp>
        <p:nvSpPr>
          <p:cNvPr id="20" name="標題 1"/>
          <p:cNvSpPr txBox="1">
            <a:spLocks/>
          </p:cNvSpPr>
          <p:nvPr/>
        </p:nvSpPr>
        <p:spPr>
          <a:xfrm>
            <a:off x="4545731" y="4646968"/>
            <a:ext cx="1057508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/>
              <a:t>滿意</a:t>
            </a:r>
            <a:endParaRPr lang="zh-TW" altLang="en-US" sz="1400" dirty="0"/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5490447" y="4655384"/>
            <a:ext cx="13497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/>
              <a:t>非常滿意</a:t>
            </a:r>
            <a:endParaRPr lang="zh-TW" altLang="en-US" sz="1400" dirty="0"/>
          </a:p>
        </p:txBody>
      </p:sp>
      <p:sp>
        <p:nvSpPr>
          <p:cNvPr id="22" name="矩形 21"/>
          <p:cNvSpPr/>
          <p:nvPr/>
        </p:nvSpPr>
        <p:spPr>
          <a:xfrm>
            <a:off x="1916831" y="1643413"/>
            <a:ext cx="21996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906774" y="1331640"/>
            <a:ext cx="8475" cy="2935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2915544" y="1331640"/>
            <a:ext cx="9402" cy="2945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997960" y="1331640"/>
            <a:ext cx="0" cy="29966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標題 1"/>
          <p:cNvSpPr txBox="1">
            <a:spLocks/>
          </p:cNvSpPr>
          <p:nvPr/>
        </p:nvSpPr>
        <p:spPr>
          <a:xfrm>
            <a:off x="3674739" y="4649944"/>
            <a:ext cx="674855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dirty="0" smtClean="0"/>
              <a:t>尚可</a:t>
            </a:r>
            <a:endParaRPr lang="zh-TW" altLang="en-US" sz="1400" dirty="0"/>
          </a:p>
        </p:txBody>
      </p:sp>
      <p:sp>
        <p:nvSpPr>
          <p:cNvPr id="29" name="標題 1"/>
          <p:cNvSpPr txBox="1">
            <a:spLocks/>
          </p:cNvSpPr>
          <p:nvPr/>
        </p:nvSpPr>
        <p:spPr>
          <a:xfrm>
            <a:off x="557064" y="1412032"/>
            <a:ext cx="15021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 smtClean="0"/>
              <a:t>菜色變化</a:t>
            </a:r>
            <a:endParaRPr lang="zh-TW" altLang="en-US" sz="2000" dirty="0"/>
          </a:p>
        </p:txBody>
      </p:sp>
      <p:sp>
        <p:nvSpPr>
          <p:cNvPr id="30" name="標題 1"/>
          <p:cNvSpPr txBox="1">
            <a:spLocks/>
          </p:cNvSpPr>
          <p:nvPr/>
        </p:nvSpPr>
        <p:spPr>
          <a:xfrm>
            <a:off x="485346" y="3318391"/>
            <a:ext cx="15021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 smtClean="0"/>
              <a:t>伙食滿意度</a:t>
            </a:r>
            <a:endParaRPr lang="zh-TW" altLang="en-US" sz="2000" dirty="0"/>
          </a:p>
        </p:txBody>
      </p:sp>
      <p:sp>
        <p:nvSpPr>
          <p:cNvPr id="31" name="標題 1"/>
          <p:cNvSpPr txBox="1">
            <a:spLocks/>
          </p:cNvSpPr>
          <p:nvPr/>
        </p:nvSpPr>
        <p:spPr>
          <a:xfrm>
            <a:off x="485346" y="2851226"/>
            <a:ext cx="15021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 smtClean="0"/>
              <a:t>新鮮度</a:t>
            </a:r>
            <a:endParaRPr lang="zh-TW" altLang="en-US" sz="2000" dirty="0"/>
          </a:p>
        </p:txBody>
      </p:sp>
      <p:sp>
        <p:nvSpPr>
          <p:cNvPr id="32" name="標題 1"/>
          <p:cNvSpPr txBox="1">
            <a:spLocks/>
          </p:cNvSpPr>
          <p:nvPr/>
        </p:nvSpPr>
        <p:spPr>
          <a:xfrm>
            <a:off x="501116" y="2382287"/>
            <a:ext cx="150211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 dirty="0" smtClean="0"/>
              <a:t>菜量</a:t>
            </a:r>
            <a:endParaRPr lang="zh-TW" altLang="en-US" sz="2000" dirty="0"/>
          </a:p>
        </p:txBody>
      </p:sp>
      <p:sp>
        <p:nvSpPr>
          <p:cNvPr id="34" name="矩形 33"/>
          <p:cNvSpPr/>
          <p:nvPr/>
        </p:nvSpPr>
        <p:spPr>
          <a:xfrm>
            <a:off x="1916831" y="3587965"/>
            <a:ext cx="2199689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916831" y="3087507"/>
            <a:ext cx="2318464" cy="937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916832" y="2666583"/>
            <a:ext cx="2199689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916832" y="2160512"/>
            <a:ext cx="2520280" cy="463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2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ln>
              <a:solidFill>
                <a:schemeClr val="tx1"/>
              </a:solidFill>
            </a:ln>
            <a:solidFill>
              <a:sysClr val="windowText" lastClr="000000"/>
            </a:solidFill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32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113年度收容人伙食滿意度圖示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102年第3季收容人伙食滿意度圖示</dc:title>
  <dc:creator>moj</dc:creator>
  <cp:lastModifiedBy>鄭安盛</cp:lastModifiedBy>
  <cp:revision>144</cp:revision>
  <cp:lastPrinted>2024-10-11T02:45:51Z</cp:lastPrinted>
  <dcterms:created xsi:type="dcterms:W3CDTF">2013-10-02T07:50:42Z</dcterms:created>
  <dcterms:modified xsi:type="dcterms:W3CDTF">2024-10-11T02:47:47Z</dcterms:modified>
</cp:coreProperties>
</file>